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Override1.xml" ContentType="application/vnd.openxmlformats-officedocument.themeOverr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5" r:id="rId3"/>
    <p:sldId id="264" r:id="rId4"/>
    <p:sldId id="270" r:id="rId5"/>
    <p:sldId id="266" r:id="rId6"/>
    <p:sldId id="267" r:id="rId7"/>
    <p:sldId id="276" r:id="rId8"/>
    <p:sldId id="268" r:id="rId9"/>
    <p:sldId id="275" r:id="rId10"/>
    <p:sldId id="269" r:id="rId11"/>
    <p:sldId id="271" r:id="rId12"/>
    <p:sldId id="272" r:id="rId13"/>
    <p:sldId id="273" r:id="rId14"/>
    <p:sldId id="274" r:id="rId15"/>
  </p:sldIdLst>
  <p:sldSz cx="12192000" cy="6858000"/>
  <p:notesSz cx="6797675" cy="9926638"/>
  <p:custDataLst>
    <p:tags r:id="rId17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52AC0-5022-4133-80F4-36D959B89133}" type="datetimeFigureOut">
              <a:rPr lang="fr-CH" smtClean="0"/>
              <a:t>25.08.2023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EB1723-17E9-4EC9-A704-B7AFD131738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811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F2E14E-D862-4BA8-99B5-E7019D3301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E199AE-64E5-4062-B0FE-3E0F6AD25D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5410A9-1A44-42F0-A18E-FA211F63D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25.08.2023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CC837A-BC61-47EB-B88B-4D3EBA8AB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AAF5B0-6839-47E7-960F-16F67D901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9108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BF5C2D-8309-4E1C-BBA5-A0215D69B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2C0B736-4A65-4834-A951-89C4C479B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F1470D-D96C-4842-A6B8-0773CB170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25.08.2023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9434C6-32E4-4162-AF7D-A3BC60A44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1180AD-A934-4F67-BF00-E66AA280C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7402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C753ACA-0436-4136-9162-1E4EAD9649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4CB573F-EB62-49CA-B4D3-2AAA12B299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A6642A-13CC-4AC9-B4F1-01A9F88EC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25.08.2023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370961-FDFA-4481-925D-05253EEA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274983-2475-4A85-99EC-F0602156E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1914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B9CB3D-ACD8-4DB1-8E35-D7E5DE670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2C5C23-FEDF-4316-B1C8-9A72C66C0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98A841-7897-42CA-9080-851F3A6BE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25.08.2023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CDF0B9-F9CB-4380-BC59-5E89D87B8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87194C-8241-48D6-9CE3-EE275249F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9448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2D107C-FE7B-4A10-8DEE-2C1214833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E3C7C6-96E0-4E3E-AC21-DA421A4EB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CCB56C-5FE7-4DF8-9BA7-D5ABC8CB6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25.08.2023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5E3744-BDD8-46B6-9917-0776CE2FE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F1F939-0020-489B-AF54-8FBF838FF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73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4A38CB-042C-4E2A-8CB9-029BC2F88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C0FEE6-8916-4E13-91B3-7F776C5412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6676FD-501F-4C45-A87A-EA8732399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7D2AC1-E93D-4D3A-8D2D-4768C653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25.08.2023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1BBC56-69B4-4057-A4CB-FA3BB170C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8BB581-ED7F-4ECB-90A4-C084F0FC8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6674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E069E0-8DE4-402D-971C-31C2E7385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0281C5-5B0B-43DB-A21D-09E4C7B10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F22A2D9-CB41-428B-B919-9AEAB6A8A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87F966E-2CEF-4E03-9FD5-1D244536FA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4F70184-0758-4A6C-AECC-F733BE52DA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D50867E-8CE6-4188-B9C8-DCAF83782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25.08.2023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983081A-E987-4278-8D12-B095D5605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D98284F-C634-4E9B-9FE8-AD9D7099B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041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7C3BE1-D4D4-4408-9326-9A7D13B48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8F3B1B8-A306-497E-968F-5B29B624E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25.08.2023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DECEF05-0FEA-40A7-AB10-F19C9B421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5B47DF2-8468-4E93-8CA3-797A7D6E0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0363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94E292E-C0DB-48A0-80A4-2CB8E2482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25.08.2023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B02EC5C-A33D-4E32-8460-76A3270C0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5C06726-139A-4707-BF93-F7E9FA84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443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FD5F35-3BDD-47C5-800F-43BAF79A8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FB2709-7BE4-482A-8563-C00B1C665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71A471A-B037-4A80-BD9C-8E6C1FB4A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E7AD1C-6392-46A2-B1D3-74A6663DE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25.08.2023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F5D8C6-0001-4918-B18E-4107523BB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AF920A-1103-47BF-87E7-F68D8B81A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1236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548B1B-48DD-4106-ABE1-3E71E0406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4094DCC-6F5C-40A1-AD95-031E0C3BC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ADDE36-4498-486B-9582-F9648A61C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EEC3B7-0E12-4B10-8C28-29646DA67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25.08.2023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559579-6929-4015-BA81-F1240331B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583AA2-2D99-4194-8098-0E026F756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91267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5783DCE-F493-4255-BC19-530AE84B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8F5AB6-711D-486A-9911-60ED7CFFF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43133B-061A-4BCA-A6F4-0B8841571F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D1DD0-E2E7-486B-9FED-943878658419}" type="datetimeFigureOut">
              <a:rPr lang="fr-CH" smtClean="0"/>
              <a:t>25.08.2023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0C73E3-1827-4B3B-A3A3-904B9ACDD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1BAEDE-C6F8-42D7-BED4-0B709FF6D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7441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FD9728D-3F92-4CDD-BE2D-5C29F3C46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fr-CH" sz="11500" b="1" dirty="0"/>
              <a:t>CFFE E-learning  2</a:t>
            </a:r>
            <a:r>
              <a:rPr lang="fr-CH" sz="11500" b="1" baseline="30000" dirty="0"/>
              <a:t>ème</a:t>
            </a:r>
            <a:r>
              <a:rPr lang="fr-CH" sz="11500" b="1" dirty="0"/>
              <a:t> coaching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568024-75AD-4628-B8D0-BE823139BA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fr-CH" dirty="0"/>
              <a:t>www.cffe.cep.swiss</a:t>
            </a: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90CCEEA2-2AAF-4571-9EB4-44CB06499B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103" y="810872"/>
            <a:ext cx="974856" cy="8448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97073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AFDD21-E26D-4BF0-0DAB-FF8EB611E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Et maintenant ?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E54175-FB58-22AF-55C5-0EB1A9B06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H" dirty="0"/>
              <a:t>De manière individuelle, prenez 20 minutes pour fixer les éléments que vous aimeriez : </a:t>
            </a:r>
          </a:p>
          <a:p>
            <a:pPr marL="712788" lvl="1" indent="-255588"/>
            <a:r>
              <a:rPr lang="fr-CH" dirty="0"/>
              <a:t>mettre en place</a:t>
            </a:r>
          </a:p>
          <a:p>
            <a:pPr marL="712788" lvl="1" indent="-255588"/>
            <a:r>
              <a:rPr lang="fr-CH" dirty="0"/>
              <a:t>modifier</a:t>
            </a:r>
          </a:p>
          <a:p>
            <a:pPr marL="712788" lvl="1" indent="-255588"/>
            <a:r>
              <a:rPr lang="fr-CH" dirty="0"/>
              <a:t>ajuster</a:t>
            </a:r>
          </a:p>
          <a:p>
            <a:pPr marL="712788" lvl="1" indent="-255588"/>
            <a:r>
              <a:rPr lang="fr-CH" dirty="0"/>
              <a:t>tester</a:t>
            </a:r>
          </a:p>
          <a:p>
            <a:pPr marL="712788" lvl="1" indent="-255588"/>
            <a:r>
              <a:rPr lang="fr-CH" dirty="0"/>
              <a:t>etc. </a:t>
            </a:r>
          </a:p>
          <a:p>
            <a:pPr marL="712788" lvl="1" indent="-255588"/>
            <a:endParaRPr lang="fr-CH" dirty="0"/>
          </a:p>
          <a:p>
            <a:pPr marL="0" lvl="1" indent="0">
              <a:buNone/>
            </a:pPr>
            <a:r>
              <a:rPr lang="fr-CH" dirty="0"/>
              <a:t>N’hésitez pas à vous fixer un délai réaliste pour cela. </a:t>
            </a:r>
          </a:p>
          <a:p>
            <a:pPr lvl="1"/>
            <a:endParaRPr lang="fr-CH" dirty="0"/>
          </a:p>
          <a:p>
            <a:pPr marL="0" lvl="1" indent="0">
              <a:buNone/>
            </a:pPr>
            <a:r>
              <a:rPr lang="fr-CH" dirty="0"/>
              <a:t>A la fin de ce travail, 1, 2, 3 ou plus de personnes présentent leur plan. </a:t>
            </a:r>
          </a:p>
          <a:p>
            <a:pPr lvl="1"/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61CF1827-8A0D-393E-AB3E-C0D787A6A0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86252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CD1891-1D3E-451F-F7D1-A44BB5C64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Auto-évaluation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0920E6-0BE4-4555-777B-99A0271B3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/>
            <a:r>
              <a:rPr lang="fr-CH" dirty="0"/>
              <a:t>Par groupe de 3 à 4, présentez votre auto-évaluation aux autres personnes. </a:t>
            </a:r>
          </a:p>
          <a:p>
            <a:pPr marL="265113" indent="-265113"/>
            <a:endParaRPr lang="fr-CH" dirty="0"/>
          </a:p>
          <a:p>
            <a:pPr marL="265113" indent="-265113"/>
            <a:r>
              <a:rPr lang="fr-CH" dirty="0"/>
              <a:t>Avec l’exercice précédent, il y a peut-être des éléments que vous aimeriez compléter ? </a:t>
            </a:r>
          </a:p>
          <a:p>
            <a:pPr marL="265113" indent="-265113"/>
            <a:endParaRPr lang="fr-CH" dirty="0"/>
          </a:p>
          <a:p>
            <a:pPr marL="265113" indent="-265113"/>
            <a:r>
              <a:rPr lang="fr-CH" dirty="0"/>
              <a:t>Temps : 5 minutes par personne</a:t>
            </a: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66314B35-2E78-C027-1920-37D6AB69B8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32881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EC7308-2367-BA08-E3F0-8054BFF4E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Fin de la formation CFFE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2D461E-A073-4E01-60B6-B5351CB38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/>
            <a:r>
              <a:rPr lang="fr-CH" dirty="0"/>
              <a:t>Avec quoi repartez-vous ?</a:t>
            </a:r>
          </a:p>
          <a:p>
            <a:pPr marL="265113" indent="-265113"/>
            <a:endParaRPr lang="fr-CH" dirty="0"/>
          </a:p>
          <a:p>
            <a:pPr marL="265113" indent="-265113"/>
            <a:r>
              <a:rPr lang="fr-CH" dirty="0"/>
              <a:t>Quelle sera votre prochain pas ?</a:t>
            </a:r>
          </a:p>
          <a:p>
            <a:pPr marL="0" indent="0">
              <a:buNone/>
            </a:pPr>
            <a:endParaRPr lang="fr-CH" i="1" dirty="0"/>
          </a:p>
          <a:p>
            <a:pPr marL="0" indent="0">
              <a:buNone/>
            </a:pPr>
            <a:r>
              <a:rPr lang="fr-CH" i="1" dirty="0"/>
              <a:t>Il vaut mieux en avoir 1 ou 2 qui seront réellement réalisés que de vouloir tout révolutionner. </a:t>
            </a:r>
          </a:p>
          <a:p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3D32CD8A-359A-3062-F172-EF6FE79D71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06954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17D1C7-DA9A-A26A-E12F-142465FBC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Envie d’aller plus loin ?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4E8025-7832-F2C5-F764-3BC6CB9B1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H" dirty="0"/>
              <a:t>3 options : </a:t>
            </a:r>
          </a:p>
          <a:p>
            <a:pPr marL="0" indent="0">
              <a:buNone/>
            </a:pPr>
            <a:endParaRPr lang="fr-CH" dirty="0"/>
          </a:p>
          <a:p>
            <a:pPr marL="712788" lvl="1" indent="-255588"/>
            <a:r>
              <a:rPr lang="fr-CH" sz="2800" dirty="0"/>
              <a:t>Formation continue ponctuelle dans un centre de formation, par exemple le CEP</a:t>
            </a:r>
          </a:p>
          <a:p>
            <a:pPr marL="712788" lvl="1" indent="-255588"/>
            <a:endParaRPr lang="fr-CH" sz="2800" dirty="0"/>
          </a:p>
          <a:p>
            <a:pPr marL="712788" lvl="1" indent="-255588"/>
            <a:r>
              <a:rPr lang="fr-CH" sz="2800" dirty="0"/>
              <a:t>Formation certifiante dans des centres de formation, par exemple l’HEFP</a:t>
            </a:r>
          </a:p>
          <a:p>
            <a:pPr marL="712788" lvl="1" indent="-255588"/>
            <a:endParaRPr lang="fr-CH" sz="2800" dirty="0"/>
          </a:p>
          <a:p>
            <a:pPr marL="712788" lvl="1" indent="-255588"/>
            <a:r>
              <a:rPr lang="fr-CH" sz="2800" dirty="0"/>
              <a:t>Mix entre les 2 : formation des 100 heures permettant d’obtenir un diplôme de formateurs-</a:t>
            </a:r>
            <a:r>
              <a:rPr lang="fr-CH" sz="2800" dirty="0" err="1"/>
              <a:t>trices</a:t>
            </a:r>
            <a:r>
              <a:rPr lang="fr-CH" sz="2800" dirty="0"/>
              <a:t> en entreprise</a:t>
            </a: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DC566F68-2155-835F-128C-FADD48B5D3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77294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7568D7-0430-3287-A1D8-4CA646B4E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CH" sz="3200" dirty="0"/>
          </a:p>
          <a:p>
            <a:pPr marL="0" indent="0" algn="ctr">
              <a:buNone/>
            </a:pPr>
            <a:endParaRPr lang="fr-CH" sz="3200" dirty="0"/>
          </a:p>
          <a:p>
            <a:pPr marL="0" indent="0" algn="ctr">
              <a:buNone/>
            </a:pPr>
            <a:r>
              <a:rPr lang="fr-CH" sz="3200" dirty="0"/>
              <a:t>Très belle suite et beaucoup de plaisir</a:t>
            </a:r>
          </a:p>
          <a:p>
            <a:pPr marL="0" indent="0" algn="ctr">
              <a:buNone/>
            </a:pPr>
            <a:r>
              <a:rPr lang="fr-CH" sz="3200" dirty="0"/>
              <a:t>dans votre rôle de FE/FPT pour les années futures !</a:t>
            </a:r>
            <a:endParaRPr lang="fr-CH" dirty="0"/>
          </a:p>
          <a:p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24A8FD95-161B-8DBB-C082-059FE7A789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4025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451185-C666-4FA2-36C1-6FB02FA0D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/>
              <a:t>Objectifs du 2</a:t>
            </a:r>
            <a:r>
              <a:rPr lang="fr-CH" b="1" baseline="30000" dirty="0"/>
              <a:t>ème</a:t>
            </a:r>
            <a:r>
              <a:rPr lang="fr-CH" b="1" dirty="0"/>
              <a:t> coaching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BF1E9B-E0E1-63F7-41FC-513A1AB64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/>
            <a:r>
              <a:rPr lang="fr-CH" dirty="0"/>
              <a:t>Consolider ses connaissances à l’aide des exercices réalisés</a:t>
            </a:r>
          </a:p>
          <a:p>
            <a:pPr marL="265113" indent="-265113"/>
            <a:endParaRPr lang="fr-CH" dirty="0"/>
          </a:p>
          <a:p>
            <a:pPr marL="265113" indent="-265113"/>
            <a:r>
              <a:rPr lang="fr-CH" dirty="0"/>
              <a:t>Mettre en pratique sur le terrain les connaissances développées dans le e-learning et/ou lors des exercices réalisés</a:t>
            </a:r>
          </a:p>
          <a:p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BFAF69D0-A16E-0271-5E9E-05DE010E97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5754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9AFA7B-7932-7FF6-9B81-28DF562C7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Programme CFFE du 2</a:t>
            </a:r>
            <a:r>
              <a:rPr lang="fr-CH" baseline="30000" dirty="0"/>
              <a:t>ème</a:t>
            </a:r>
            <a:r>
              <a:rPr lang="fr-CH" dirty="0"/>
              <a:t> coaching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C5363A-F8DD-2598-6159-E1C0E0535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CH" dirty="0"/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CH" dirty="0"/>
              <a:t>R</a:t>
            </a:r>
            <a:r>
              <a:rPr lang="fr-CH" sz="2800" dirty="0"/>
              <a:t>etour d’expérience(s)</a:t>
            </a: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CH" sz="2800" dirty="0"/>
              <a:t>Le contrat pédagogique </a:t>
            </a: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CH" sz="2800" dirty="0"/>
              <a:t>La planification </a:t>
            </a: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CH" dirty="0"/>
              <a:t>L’évaluation - ou les évaluations - et les objectifs</a:t>
            </a:r>
            <a:endParaRPr lang="fr-CH" sz="2800" dirty="0"/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CH" sz="2800" dirty="0"/>
              <a:t>L’évaluation des conditions d’apprentissage au sein de mon entreprise </a:t>
            </a:r>
            <a:r>
              <a:rPr lang="fr-CH" sz="2800" i="1" dirty="0"/>
              <a:t>(en lien avec la </a:t>
            </a:r>
            <a:r>
              <a:rPr lang="fr-CH" sz="2800" i="1" dirty="0" err="1"/>
              <a:t>qualicarte</a:t>
            </a:r>
            <a:r>
              <a:rPr lang="fr-CH" sz="2800" i="1" dirty="0"/>
              <a:t>)</a:t>
            </a: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CH" sz="2800" i="0" dirty="0"/>
              <a:t>L’autoévaluation de mes compétences et quelle suite donner à cela</a:t>
            </a:r>
          </a:p>
          <a:p>
            <a:pPr marL="514350" indent="-514350">
              <a:buFont typeface="+mj-lt"/>
              <a:buAutoNum type="arabicPeriod"/>
            </a:pPr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A960EB02-EF49-0476-FCFF-36BD98E075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29639453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1B49E-CBD5-D55C-7723-5E0BAB2BC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Retour d’expérience(s)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71B4CE-218F-33A1-3DFA-C8B3DC835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/>
            <a:r>
              <a:rPr lang="fr-CH" dirty="0"/>
              <a:t>Par une discussion générale, faites un retour d’expérience(s) soit : </a:t>
            </a:r>
          </a:p>
          <a:p>
            <a:pPr marL="712788" lvl="1" indent="-255588"/>
            <a:r>
              <a:rPr lang="fr-CH" dirty="0"/>
              <a:t>par rapport aux connaissances acquises lors du e-learning, soit </a:t>
            </a:r>
          </a:p>
          <a:p>
            <a:pPr marL="712788" lvl="1" indent="-255588"/>
            <a:r>
              <a:rPr lang="fr-CH" dirty="0"/>
              <a:t>par rapport aux outils (livrables) préparés et consolidés lors du 1</a:t>
            </a:r>
            <a:r>
              <a:rPr lang="fr-CH" baseline="30000" dirty="0"/>
              <a:t>er</a:t>
            </a:r>
            <a:r>
              <a:rPr lang="fr-CH" dirty="0"/>
              <a:t> coaching</a:t>
            </a:r>
          </a:p>
          <a:p>
            <a:pPr marL="712788" lvl="1" indent="-255588"/>
            <a:r>
              <a:rPr lang="fr-CH" dirty="0"/>
              <a:t>ou encore par rapport à vos expériences. </a:t>
            </a:r>
          </a:p>
          <a:p>
            <a:pPr lvl="1"/>
            <a:endParaRPr lang="fr-CH" dirty="0"/>
          </a:p>
          <a:p>
            <a:pPr marL="457200" lvl="1" indent="0">
              <a:buNone/>
            </a:pPr>
            <a:r>
              <a:rPr lang="fr-CH" dirty="0"/>
              <a:t>Indiquez </a:t>
            </a:r>
            <a:r>
              <a:rPr lang="fr-CH" b="1" dirty="0"/>
              <a:t>1 élément </a:t>
            </a:r>
            <a:r>
              <a:rPr lang="fr-CH" dirty="0"/>
              <a:t>et précisez les motifs qui ont permis </a:t>
            </a:r>
            <a:r>
              <a:rPr lang="fr-CH" b="1" dirty="0"/>
              <a:t>une amélioration </a:t>
            </a:r>
            <a:r>
              <a:rPr lang="fr-CH" dirty="0"/>
              <a:t>ou </a:t>
            </a:r>
            <a:r>
              <a:rPr lang="fr-CH" b="1" dirty="0"/>
              <a:t>une prise de conscience de votre rôle de formateur-</a:t>
            </a:r>
            <a:r>
              <a:rPr lang="fr-CH" b="1" dirty="0" err="1"/>
              <a:t>trice</a:t>
            </a:r>
            <a:r>
              <a:rPr lang="fr-CH" dirty="0"/>
              <a:t>.</a:t>
            </a:r>
          </a:p>
          <a:p>
            <a:pPr marL="457200" lvl="1" indent="0">
              <a:buNone/>
            </a:pPr>
            <a:endParaRPr lang="fr-CH" dirty="0"/>
          </a:p>
          <a:p>
            <a:pPr marL="457200" lvl="1" indent="0">
              <a:buNone/>
            </a:pPr>
            <a:r>
              <a:rPr lang="fr-CH" dirty="0"/>
              <a:t>Expliquez ceci au reste du groupe en 1 minute.</a:t>
            </a:r>
          </a:p>
          <a:p>
            <a:pPr marL="457200" lvl="1" indent="0">
              <a:buNone/>
            </a:pPr>
            <a:r>
              <a:rPr lang="fr-CH" dirty="0"/>
              <a:t>Soyez concis. Une image ou 1 objet peut également faire l’affaire.  </a:t>
            </a: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DE11BF06-A017-EED2-1F55-C93050D42D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95547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29009-215F-06BB-5B4E-455003A0B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Le contrat pédagogique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B55A61-DEA3-947C-B352-B43FC60B6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/>
            <a:r>
              <a:rPr lang="fr-CH" dirty="0"/>
              <a:t>Qu’est-ce qu’un «contrat pédagogique» selon vous ? A quoi peut-il servir ?</a:t>
            </a:r>
          </a:p>
          <a:p>
            <a:endParaRPr lang="fr-CH" dirty="0"/>
          </a:p>
          <a:p>
            <a:pPr marL="265113" indent="-265113"/>
            <a:r>
              <a:rPr lang="fr-CH" dirty="0"/>
              <a:t>Par groupe de 3 à 4,</a:t>
            </a:r>
          </a:p>
          <a:p>
            <a:pPr marL="722313" lvl="1" indent="-265113"/>
            <a:r>
              <a:rPr lang="fr-CH" dirty="0"/>
              <a:t>Présentez-vous vos contrats pédagogiques.</a:t>
            </a:r>
          </a:p>
          <a:p>
            <a:pPr marL="722313" lvl="1" indent="-265113"/>
            <a:r>
              <a:rPr lang="fr-CH" dirty="0"/>
              <a:t>Retenez 3 règles de fonctionnement qui vous semblent pertinentes et utiles à chaque métier.</a:t>
            </a:r>
          </a:p>
          <a:p>
            <a:pPr marL="722313" lvl="1" indent="-265113"/>
            <a:r>
              <a:rPr lang="fr-CH" dirty="0"/>
              <a:t>Indiquez-les dans le </a:t>
            </a:r>
            <a:r>
              <a:rPr lang="fr-CH" dirty="0" err="1"/>
              <a:t>klaxoon</a:t>
            </a:r>
            <a:r>
              <a:rPr lang="fr-CH" dirty="0"/>
              <a:t> en complétant ce que les autres personnes ont noté. Soyez attentifs à ne pas faire de doublons. </a:t>
            </a:r>
          </a:p>
          <a:p>
            <a:pPr marL="0" indent="0">
              <a:buNone/>
            </a:pPr>
            <a:endParaRPr lang="fr-CH" dirty="0"/>
          </a:p>
        </p:txBody>
      </p:sp>
      <p:pic>
        <p:nvPicPr>
          <p:cNvPr id="6" name="Image 5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21DC1BC9-BA9F-C978-5687-9F717EFF0F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55674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FB5732-67D5-F20F-42B8-309CA85B3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La planification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619AFA-ED80-BFAB-DA38-DA69DEDB5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58474" cy="4351338"/>
          </a:xfrm>
        </p:spPr>
        <p:txBody>
          <a:bodyPr>
            <a:normAutofit fontScale="85000" lnSpcReduction="10000"/>
          </a:bodyPr>
          <a:lstStyle/>
          <a:p>
            <a:pPr marL="265113" indent="-265113"/>
            <a:r>
              <a:rPr lang="fr-CH" dirty="0"/>
              <a:t>Chaque personne écrit dans le Klaxoon, les bases légales existantes pour créer une planification large</a:t>
            </a:r>
          </a:p>
          <a:p>
            <a:pPr marL="265113" indent="-265113"/>
            <a:endParaRPr lang="fr-CH" dirty="0"/>
          </a:p>
          <a:p>
            <a:pPr marL="265113" indent="-265113"/>
            <a:r>
              <a:rPr lang="fr-CH" dirty="0"/>
              <a:t>Avec ce qui a été écrit, que pouvez-vous constater (similitudes, différences, etc.) ? </a:t>
            </a:r>
          </a:p>
          <a:p>
            <a:pPr marL="265113" indent="-265113"/>
            <a:endParaRPr lang="fr-CH" dirty="0"/>
          </a:p>
          <a:p>
            <a:pPr marL="265113" indent="-265113"/>
            <a:r>
              <a:rPr lang="fr-CH" dirty="0"/>
              <a:t>Comment pouvez-vous intégrer ces directives dans votre entreprise ?</a:t>
            </a:r>
          </a:p>
          <a:p>
            <a:pPr marL="265113" indent="-265113"/>
            <a:endParaRPr lang="fr-CH" dirty="0"/>
          </a:p>
          <a:p>
            <a:pPr marL="265113" indent="-265113"/>
            <a:r>
              <a:rPr lang="fr-CH" dirty="0"/>
              <a:t>Pour aujourd’hui, vous avez planifié au sens large le parcours de formation. Qu’avez-vous rencontré comme difficultés ? Et pour le plan de formation ?</a:t>
            </a:r>
          </a:p>
          <a:p>
            <a:pPr marL="265113" indent="-265113"/>
            <a:endParaRPr lang="fr-CH" dirty="0"/>
          </a:p>
          <a:p>
            <a:pPr marL="265113" indent="-265113"/>
            <a:r>
              <a:rPr lang="fr-CH" dirty="0"/>
              <a:t>Comment allez-vous faire concrètement avec cette planification dans le futur ?  </a:t>
            </a: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D365FB37-EE77-D96F-9102-33318DEEFE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10605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ED9B7F-4ECE-52DB-C170-0BB8BB5F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L’évaluation et les objectifs – petit rappel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586479-CE12-E289-3F9B-5FBF6D819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Une formation ne pourrait se passer sans évaluation. Pour cela, il est important de fixer des objectifs. </a:t>
            </a:r>
          </a:p>
          <a:p>
            <a:pPr marL="265113" indent="-265113"/>
            <a:endParaRPr lang="fr-CH" dirty="0"/>
          </a:p>
          <a:p>
            <a:pPr marL="712788" lvl="1" indent="-255588"/>
            <a:r>
              <a:rPr lang="fr-CH" sz="2800" dirty="0"/>
              <a:t>Quels sont les moments d’évaluation dans le processus d’apprentissage ? </a:t>
            </a:r>
          </a:p>
          <a:p>
            <a:pPr marL="712788" lvl="1" indent="-255588"/>
            <a:endParaRPr lang="fr-CH" sz="2800" dirty="0"/>
          </a:p>
          <a:p>
            <a:pPr marL="712788" lvl="1" indent="-255588"/>
            <a:r>
              <a:rPr lang="fr-CH" sz="2800" dirty="0"/>
              <a:t>A quel(s) moment(s), en tant que FE/FPT, fixez-vous des objectifs ? </a:t>
            </a:r>
          </a:p>
          <a:p>
            <a:pPr marL="712788" lvl="1" indent="-255588"/>
            <a:endParaRPr lang="fr-CH" sz="2800" dirty="0"/>
          </a:p>
          <a:p>
            <a:pPr marL="712788" lvl="1" indent="-255588"/>
            <a:r>
              <a:rPr lang="fr-CH" sz="2800" dirty="0"/>
              <a:t>Comment devraient être ces objectifs ?</a:t>
            </a:r>
          </a:p>
          <a:p>
            <a:pPr marL="457200" lvl="1" indent="0">
              <a:buNone/>
            </a:pPr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8177B5D6-C373-8761-17C6-E69CD4B7F0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62483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ED9B7F-4ECE-52DB-C170-0BB8BB5F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L’évaluation et les objectifs – vos exemples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586479-CE12-E289-3F9B-5FBF6D819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fr-CH" dirty="0"/>
          </a:p>
          <a:p>
            <a:pPr marL="265113" indent="-265113"/>
            <a:r>
              <a:rPr lang="fr-CH" dirty="0"/>
              <a:t>Par groupe de 2 ou 3, montrez les objectifs que vous avez préparés. Les autres donnent leur avis sur la pertinence des objectifs. </a:t>
            </a:r>
          </a:p>
          <a:p>
            <a:pPr marL="265113" indent="-265113"/>
            <a:endParaRPr lang="fr-CH" dirty="0"/>
          </a:p>
          <a:p>
            <a:pPr marL="265113" indent="-265113"/>
            <a:r>
              <a:rPr lang="fr-CH" dirty="0"/>
              <a:t>Quels sont les éléments que vous prenez en compte lors de la rédaction de vos objectifs ? </a:t>
            </a:r>
          </a:p>
          <a:p>
            <a:pPr marL="265113" indent="-265113"/>
            <a:endParaRPr lang="fr-CH" dirty="0"/>
          </a:p>
          <a:p>
            <a:pPr marL="265113" indent="-265113"/>
            <a:r>
              <a:rPr lang="fr-CH" dirty="0"/>
              <a:t>Retour en plénière</a:t>
            </a:r>
          </a:p>
          <a:p>
            <a:pPr marL="457200" lvl="1" indent="0">
              <a:buNone/>
            </a:pPr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8177B5D6-C373-8761-17C6-E69CD4B7F0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39248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E040DE-C788-6FEC-CDA2-EA5CDB811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L’évaluation de l’entreprise – la </a:t>
            </a:r>
            <a:r>
              <a:rPr lang="fr-CH" dirty="0" err="1"/>
              <a:t>qualicarte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DD3988-6905-581E-1F36-D0002AA2D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En plénière, 2 questions : </a:t>
            </a:r>
          </a:p>
          <a:p>
            <a:pPr marL="0" indent="0">
              <a:buNone/>
            </a:pPr>
            <a:endParaRPr lang="fr-CH" dirty="0"/>
          </a:p>
          <a:p>
            <a:pPr marL="712788" lvl="1" indent="-255588"/>
            <a:r>
              <a:rPr lang="fr-CH" sz="2800" dirty="0"/>
              <a:t>Selon vous, à quoi sert la </a:t>
            </a:r>
            <a:r>
              <a:rPr lang="fr-CH" sz="2800" dirty="0" err="1"/>
              <a:t>qualicarte</a:t>
            </a:r>
            <a:r>
              <a:rPr lang="fr-CH" sz="2800" dirty="0"/>
              <a:t> ? </a:t>
            </a:r>
          </a:p>
          <a:p>
            <a:pPr marL="712788" lvl="1" indent="-255588"/>
            <a:endParaRPr lang="fr-CH" sz="2800" dirty="0"/>
          </a:p>
          <a:p>
            <a:pPr marL="712788" lvl="1" indent="-255588"/>
            <a:r>
              <a:rPr lang="fr-CH" sz="2800" dirty="0"/>
              <a:t>Quels sont les indicateurs que vous avez choisi d’améliorer dans votre entreprise et pourquoi ? </a:t>
            </a: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FE6F79CB-B1B9-C75A-118A-6C2FDE2B36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622406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THÈME OFFICE" val="PJBElz46"/>
  <p:tag name="ARTICULATE_SLIDE_COUNT" val="14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684</Words>
  <Application>Microsoft Office PowerPoint</Application>
  <PresentationFormat>Grand écran</PresentationFormat>
  <Paragraphs>97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Thème Office</vt:lpstr>
      <vt:lpstr>CFFE E-learning  2ème coaching</vt:lpstr>
      <vt:lpstr>Objectifs du 2ème coaching</vt:lpstr>
      <vt:lpstr>Programme CFFE du 2ème coaching</vt:lpstr>
      <vt:lpstr>Retour d’expérience(s)</vt:lpstr>
      <vt:lpstr>Le contrat pédagogique</vt:lpstr>
      <vt:lpstr>La planification</vt:lpstr>
      <vt:lpstr>L’évaluation et les objectifs – petit rappel</vt:lpstr>
      <vt:lpstr>L’évaluation et les objectifs – vos exemples</vt:lpstr>
      <vt:lpstr>L’évaluation de l’entreprise – la qualicarte</vt:lpstr>
      <vt:lpstr>Et maintenant ? </vt:lpstr>
      <vt:lpstr>Auto-évaluation</vt:lpstr>
      <vt:lpstr>Fin de la formation CFFE</vt:lpstr>
      <vt:lpstr>Envie d’aller plus loin ?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CFFE</dc:title>
  <dc:creator>Reymond Magali</dc:creator>
  <cp:lastModifiedBy>Reymond Magali</cp:lastModifiedBy>
  <cp:revision>37</cp:revision>
  <cp:lastPrinted>2023-08-10T07:22:08Z</cp:lastPrinted>
  <dcterms:created xsi:type="dcterms:W3CDTF">2023-04-27T08:51:32Z</dcterms:created>
  <dcterms:modified xsi:type="dcterms:W3CDTF">2023-08-25T06:35:30Z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0C9AC720-C706-439E-9212-99B30D042D31</vt:lpwstr>
  </property>
  <property fmtid="{D5CDD505-2E9C-101B-9397-08002B2CF9AE}" pid="3" name="ArticulatePath">
    <vt:lpwstr>Présentation1</vt:lpwstr>
  </property>
</Properties>
</file>